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2" r:id="rId2"/>
    <p:sldMasterId id="2147483720" r:id="rId3"/>
  </p:sldMasterIdLst>
  <p:sldIdLst>
    <p:sldId id="256" r:id="rId4"/>
    <p:sldId id="262" r:id="rId5"/>
    <p:sldId id="263" r:id="rId6"/>
    <p:sldId id="265" r:id="rId7"/>
    <p:sldId id="266" r:id="rId8"/>
    <p:sldId id="286" r:id="rId9"/>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3" d="100"/>
          <a:sy n="63" d="100"/>
        </p:scale>
        <p:origin x="-150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A8FBA90-E276-4C07-9283-76BC9D1CD4C1}" type="datetimeFigureOut">
              <a:rPr lang="ar-IQ" smtClean="0"/>
              <a:t>15/04/1441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8FBA90-E276-4C07-9283-76BC9D1CD4C1}" type="datetimeFigureOut">
              <a:rPr lang="ar-IQ" smtClean="0"/>
              <a:t>15/04/1441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8FBA90-E276-4C07-9283-76BC9D1CD4C1}" type="datetimeFigureOut">
              <a:rPr lang="ar-IQ" smtClean="0"/>
              <a:t>15/04/1441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A8FBA90-E276-4C07-9283-76BC9D1CD4C1}" type="datetimeFigureOut">
              <a:rPr lang="ar-IQ" smtClean="0"/>
              <a:t>15/04/1441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F4B416F-1885-43E9-8F5F-0B8B15650904}" type="slidenum">
              <a:rPr lang="ar-IQ" smtClean="0"/>
              <a:t>‹#›</a:t>
            </a:fld>
            <a:endParaRPr lang="ar-IQ"/>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A8FBA90-E276-4C07-9283-76BC9D1CD4C1}" type="datetimeFigureOut">
              <a:rPr lang="ar-IQ" smtClean="0"/>
              <a:t>15/04/1441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F4B416F-1885-43E9-8F5F-0B8B15650904}" type="slidenum">
              <a:rPr lang="ar-IQ" smtClean="0"/>
              <a:t>‹#›</a:t>
            </a:fld>
            <a:endParaRPr lang="ar-IQ"/>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8FBA90-E276-4C07-9283-76BC9D1CD4C1}" type="datetimeFigureOut">
              <a:rPr lang="ar-IQ" smtClean="0"/>
              <a:t>15/04/1441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A8FBA90-E276-4C07-9283-76BC9D1CD4C1}" type="datetimeFigureOut">
              <a:rPr lang="ar-IQ" smtClean="0"/>
              <a:t>15/04/1441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1F4B416F-1885-43E9-8F5F-0B8B15650904}" type="slidenum">
              <a:rPr lang="ar-IQ" smtClean="0"/>
              <a:t>‹#›</a:t>
            </a:fld>
            <a:endParaRPr lang="ar-IQ"/>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A8FBA90-E276-4C07-9283-76BC9D1CD4C1}" type="datetimeFigureOut">
              <a:rPr lang="ar-IQ" smtClean="0"/>
              <a:t>15/04/1441</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1F4B416F-1885-43E9-8F5F-0B8B15650904}" type="slidenum">
              <a:rPr lang="ar-IQ" smtClean="0"/>
              <a:t>‹#›</a:t>
            </a:fld>
            <a:endParaRPr lang="ar-IQ"/>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A8FBA90-E276-4C07-9283-76BC9D1CD4C1}" type="datetimeFigureOut">
              <a:rPr lang="ar-IQ" smtClean="0"/>
              <a:t>15/04/1441</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8FBA90-E276-4C07-9283-76BC9D1CD4C1}" type="datetimeFigureOut">
              <a:rPr lang="ar-IQ" smtClean="0"/>
              <a:t>15/04/1441</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8FBA90-E276-4C07-9283-76BC9D1CD4C1}" type="datetimeFigureOut">
              <a:rPr lang="ar-IQ" smtClean="0"/>
              <a:t>15/04/1441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8FBA90-E276-4C07-9283-76BC9D1CD4C1}" type="datetimeFigureOut">
              <a:rPr lang="ar-IQ" smtClean="0"/>
              <a:t>15/04/1441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8FBA90-E276-4C07-9283-76BC9D1CD4C1}" type="datetimeFigureOut">
              <a:rPr lang="ar-IQ" smtClean="0"/>
              <a:t>15/04/1441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1F4B416F-1885-43E9-8F5F-0B8B15650904}" type="slidenum">
              <a:rPr lang="ar-IQ" smtClean="0"/>
              <a:t>‹#›</a:t>
            </a:fld>
            <a:endParaRPr lang="ar-IQ"/>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8FBA90-E276-4C07-9283-76BC9D1CD4C1}" type="datetimeFigureOut">
              <a:rPr lang="ar-IQ" smtClean="0"/>
              <a:t>15/04/1441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8FBA90-E276-4C07-9283-76BC9D1CD4C1}" type="datetimeFigureOut">
              <a:rPr lang="ar-IQ" smtClean="0"/>
              <a:t>15/04/1441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A8FBA90-E276-4C07-9283-76BC9D1CD4C1}" type="datetimeFigureOut">
              <a:rPr lang="ar-IQ" smtClean="0"/>
              <a:t>15/04/1441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F4B416F-1885-43E9-8F5F-0B8B15650904}" type="slidenum">
              <a:rPr lang="ar-IQ" smtClean="0"/>
              <a:t>‹#›</a:t>
            </a:fld>
            <a:endParaRPr lang="ar-IQ"/>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8FBA90-E276-4C07-9283-76BC9D1CD4C1}" type="datetimeFigureOut">
              <a:rPr lang="ar-IQ" smtClean="0"/>
              <a:t>15/04/1441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8FBA90-E276-4C07-9283-76BC9D1CD4C1}" type="datetimeFigureOut">
              <a:rPr lang="ar-IQ" smtClean="0"/>
              <a:t>15/04/1441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F4B416F-1885-43E9-8F5F-0B8B15650904}" type="slidenum">
              <a:rPr lang="ar-IQ" smtClean="0"/>
              <a:t>‹#›</a:t>
            </a:fld>
            <a:endParaRPr lang="ar-IQ"/>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8FBA90-E276-4C07-9283-76BC9D1CD4C1}" type="datetimeFigureOut">
              <a:rPr lang="ar-IQ" smtClean="0"/>
              <a:t>15/04/1441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8FBA90-E276-4C07-9283-76BC9D1CD4C1}" type="datetimeFigureOut">
              <a:rPr lang="ar-IQ" smtClean="0"/>
              <a:t>15/04/1441</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1F4B416F-1885-43E9-8F5F-0B8B15650904}" type="slidenum">
              <a:rPr lang="ar-IQ" smtClean="0"/>
              <a:t>‹#›</a:t>
            </a:fld>
            <a:endParaRPr lang="ar-IQ"/>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A8FBA90-E276-4C07-9283-76BC9D1CD4C1}" type="datetimeFigureOut">
              <a:rPr lang="ar-IQ" smtClean="0"/>
              <a:t>15/04/1441</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8FBA90-E276-4C07-9283-76BC9D1CD4C1}" type="datetimeFigureOut">
              <a:rPr lang="ar-IQ" smtClean="0"/>
              <a:t>15/04/1441</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0A8FBA90-E276-4C07-9283-76BC9D1CD4C1}" type="datetimeFigureOut">
              <a:rPr lang="ar-IQ" smtClean="0"/>
              <a:t>15/04/1441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8FBA90-E276-4C07-9283-76BC9D1CD4C1}" type="datetimeFigureOut">
              <a:rPr lang="ar-IQ" smtClean="0"/>
              <a:t>15/04/1441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1F4B416F-1885-43E9-8F5F-0B8B15650904}" type="slidenum">
              <a:rPr lang="ar-IQ" smtClean="0"/>
              <a:t>‹#›</a:t>
            </a:fld>
            <a:endParaRPr lang="ar-IQ"/>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8FBA90-E276-4C07-9283-76BC9D1CD4C1}" type="datetimeFigureOut">
              <a:rPr lang="ar-IQ" smtClean="0"/>
              <a:t>15/04/1441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8FBA90-E276-4C07-9283-76BC9D1CD4C1}" type="datetimeFigureOut">
              <a:rPr lang="ar-IQ" smtClean="0"/>
              <a:t>15/04/1441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8FBA90-E276-4C07-9283-76BC9D1CD4C1}" type="datetimeFigureOut">
              <a:rPr lang="ar-IQ" smtClean="0"/>
              <a:t>15/04/1441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A8FBA90-E276-4C07-9283-76BC9D1CD4C1}" type="datetimeFigureOut">
              <a:rPr lang="ar-IQ" smtClean="0"/>
              <a:t>15/04/1441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1F4B416F-1885-43E9-8F5F-0B8B15650904}" type="slidenum">
              <a:rPr lang="ar-IQ" smtClean="0"/>
              <a:t>‹#›</a:t>
            </a:fld>
            <a:endParaRPr lang="ar-IQ"/>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A8FBA90-E276-4C07-9283-76BC9D1CD4C1}" type="datetimeFigureOut">
              <a:rPr lang="ar-IQ" smtClean="0"/>
              <a:t>15/04/1441</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8FBA90-E276-4C07-9283-76BC9D1CD4C1}" type="datetimeFigureOut">
              <a:rPr lang="ar-IQ" smtClean="0"/>
              <a:t>15/04/1441</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8FBA90-E276-4C07-9283-76BC9D1CD4C1}" type="datetimeFigureOut">
              <a:rPr lang="ar-IQ" smtClean="0"/>
              <a:t>15/04/1441</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0A8FBA90-E276-4C07-9283-76BC9D1CD4C1}" type="datetimeFigureOut">
              <a:rPr lang="ar-IQ" smtClean="0"/>
              <a:t>15/04/1441</a:t>
            </a:fld>
            <a:endParaRPr lang="ar-IQ"/>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ar-IQ"/>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1F4B416F-1885-43E9-8F5F-0B8B15650904}" type="slidenum">
              <a:rPr lang="ar-IQ" smtClean="0"/>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8FBA90-E276-4C07-9283-76BC9D1CD4C1}" type="datetimeFigureOut">
              <a:rPr lang="ar-IQ" smtClean="0"/>
              <a:t>15/04/1441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1F4B416F-1885-43E9-8F5F-0B8B15650904}" type="slidenum">
              <a:rPr lang="ar-IQ" smtClean="0"/>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0A8FBA90-E276-4C07-9283-76BC9D1CD4C1}" type="datetimeFigureOut">
              <a:rPr lang="ar-IQ" smtClean="0"/>
              <a:t>15/04/1441</a:t>
            </a:fld>
            <a:endParaRPr lang="ar-IQ"/>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ar-IQ"/>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1F4B416F-1885-43E9-8F5F-0B8B15650904}"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r" defTabSz="914400" rtl="1"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0A8FBA90-E276-4C07-9283-76BC9D1CD4C1}" type="datetimeFigureOut">
              <a:rPr lang="ar-IQ" smtClean="0"/>
              <a:t>15/04/1441</a:t>
            </a:fld>
            <a:endParaRPr lang="ar-IQ"/>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ar-IQ"/>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1F4B416F-1885-43E9-8F5F-0B8B15650904}"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0A8FBA90-E276-4C07-9283-76BC9D1CD4C1}" type="datetimeFigureOut">
              <a:rPr lang="ar-IQ" smtClean="0"/>
              <a:t>15/04/1441</a:t>
            </a:fld>
            <a:endParaRPr lang="ar-IQ"/>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ar-IQ"/>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1F4B416F-1885-43E9-8F5F-0B8B15650904}" type="slidenum">
              <a:rPr lang="ar-IQ" smtClean="0"/>
              <a:t>‹#›</a:t>
            </a:fld>
            <a:endParaRPr lang="ar-IQ"/>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1" eaLnBrk="1" latinLnBrk="0" hangingPunct="1">
        <a:spcBef>
          <a:spcPct val="0"/>
        </a:spcBef>
        <a:buNone/>
        <a:defRPr sz="54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r" defTabSz="914400" rtl="1"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r" defTabSz="914400" rtl="1"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r" defTabSz="914400" rtl="1"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3608" y="1628800"/>
            <a:ext cx="7175351" cy="1793167"/>
          </a:xfrm>
        </p:spPr>
        <p:txBody>
          <a:bodyPr/>
          <a:lstStyle/>
          <a:p>
            <a:pPr marL="182880" indent="0" algn="ctr">
              <a:buNone/>
            </a:pPr>
            <a:r>
              <a:rPr lang="ar-IQ" sz="5000" dirty="0">
                <a:solidFill>
                  <a:schemeClr val="tx1"/>
                </a:solidFill>
                <a:cs typeface="PT Bold Heading" pitchFamily="2" charset="-78"/>
              </a:rPr>
              <a:t>مصائد سمكية </a:t>
            </a:r>
            <a:r>
              <a:rPr lang="ar-IQ" sz="5000" dirty="0" smtClean="0">
                <a:solidFill>
                  <a:schemeClr val="tx1"/>
                </a:solidFill>
                <a:cs typeface="PT Bold Heading" pitchFamily="2" charset="-78"/>
              </a:rPr>
              <a:t>-2</a:t>
            </a:r>
            <a:r>
              <a:rPr lang="ar-IQ" sz="4500" dirty="0">
                <a:solidFill>
                  <a:schemeClr val="tx1"/>
                </a:solidFill>
                <a:cs typeface="PT Bold Heading" pitchFamily="2" charset="-78"/>
              </a:rPr>
              <a:t/>
            </a:r>
            <a:br>
              <a:rPr lang="ar-IQ" sz="4500" dirty="0">
                <a:solidFill>
                  <a:schemeClr val="tx1"/>
                </a:solidFill>
                <a:cs typeface="PT Bold Heading" pitchFamily="2" charset="-78"/>
              </a:rPr>
            </a:br>
            <a:r>
              <a:rPr lang="ar-IQ" sz="4500" dirty="0">
                <a:solidFill>
                  <a:schemeClr val="tx1"/>
                </a:solidFill>
                <a:cs typeface="PT Bold Heading" pitchFamily="2" charset="-78"/>
              </a:rPr>
              <a:t/>
            </a:r>
            <a:br>
              <a:rPr lang="ar-IQ" sz="4500" dirty="0">
                <a:solidFill>
                  <a:schemeClr val="tx1"/>
                </a:solidFill>
                <a:cs typeface="PT Bold Heading" pitchFamily="2" charset="-78"/>
              </a:rPr>
            </a:br>
            <a:r>
              <a:rPr lang="ar-IQ" sz="4500" dirty="0" err="1">
                <a:solidFill>
                  <a:schemeClr val="accent1">
                    <a:lumMod val="50000"/>
                  </a:schemeClr>
                </a:solidFill>
                <a:cs typeface="PT Bold Heading" pitchFamily="2" charset="-78"/>
              </a:rPr>
              <a:t>أ.د</a:t>
            </a:r>
            <a:r>
              <a:rPr lang="ar-IQ" sz="4500" dirty="0">
                <a:solidFill>
                  <a:schemeClr val="accent1">
                    <a:lumMod val="50000"/>
                  </a:schemeClr>
                </a:solidFill>
                <a:cs typeface="PT Bold Heading" pitchFamily="2" charset="-78"/>
              </a:rPr>
              <a:t>. أمجد كاظم رسن</a:t>
            </a:r>
            <a:r>
              <a:rPr lang="ar-IQ" sz="4500" dirty="0">
                <a:solidFill>
                  <a:schemeClr val="tx1"/>
                </a:solidFill>
                <a:cs typeface="PT Bold Heading" pitchFamily="2" charset="-78"/>
              </a:rPr>
              <a:t/>
            </a:r>
            <a:br>
              <a:rPr lang="ar-IQ" sz="4500" dirty="0">
                <a:solidFill>
                  <a:schemeClr val="tx1"/>
                </a:solidFill>
                <a:cs typeface="PT Bold Heading" pitchFamily="2" charset="-78"/>
              </a:rPr>
            </a:br>
            <a:r>
              <a:rPr lang="ar-IQ" sz="4500" dirty="0">
                <a:solidFill>
                  <a:schemeClr val="tx1"/>
                </a:solidFill>
                <a:cs typeface="PT Bold Heading" pitchFamily="2" charset="-78"/>
              </a:rPr>
              <a:t>كلية الزراعة – جامعة البصرة</a:t>
            </a:r>
            <a:endParaRPr lang="ar-IQ" sz="4500" dirty="0">
              <a:cs typeface="PT Bold Heading" pitchFamily="2" charset="-78"/>
            </a:endParaRPr>
          </a:p>
        </p:txBody>
      </p:sp>
    </p:spTree>
    <p:extLst>
      <p:ext uri="{BB962C8B-B14F-4D97-AF65-F5344CB8AC3E}">
        <p14:creationId xmlns:p14="http://schemas.microsoft.com/office/powerpoint/2010/main" val="42482194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082354"/>
          </a:xfrm>
        </p:spPr>
        <p:txBody>
          <a:bodyPr>
            <a:normAutofit/>
          </a:bodyPr>
          <a:lstStyle/>
          <a:p>
            <a:r>
              <a:rPr lang="ar-SA" dirty="0"/>
              <a:t/>
            </a:r>
            <a:br>
              <a:rPr lang="ar-SA" dirty="0"/>
            </a:br>
            <a:endParaRPr lang="ar-IQ" dirty="0"/>
          </a:p>
        </p:txBody>
      </p:sp>
      <p:sp>
        <p:nvSpPr>
          <p:cNvPr id="3" name="Content Placeholder 2"/>
          <p:cNvSpPr>
            <a:spLocks noGrp="1"/>
          </p:cNvSpPr>
          <p:nvPr>
            <p:ph idx="1"/>
          </p:nvPr>
        </p:nvSpPr>
        <p:spPr>
          <a:xfrm>
            <a:off x="457200" y="1556792"/>
            <a:ext cx="8229600" cy="4569371"/>
          </a:xfrm>
        </p:spPr>
        <p:txBody>
          <a:bodyPr/>
          <a:lstStyle/>
          <a:p>
            <a:endParaRPr lang="ar-SA" dirty="0"/>
          </a:p>
          <a:p>
            <a:endParaRPr lang="ar-IQ"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pic>
        <p:nvPicPr>
          <p:cNvPr id="20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57200"/>
            <a:ext cx="7128791" cy="109959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0" y="1162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5"/>
          <p:cNvSpPr/>
          <p:nvPr/>
        </p:nvSpPr>
        <p:spPr>
          <a:xfrm>
            <a:off x="611560" y="1701383"/>
            <a:ext cx="8064896" cy="4031873"/>
          </a:xfrm>
          <a:prstGeom prst="rect">
            <a:avLst/>
          </a:prstGeom>
        </p:spPr>
        <p:txBody>
          <a:bodyPr wrap="square">
            <a:spAutoFit/>
          </a:bodyPr>
          <a:lstStyle/>
          <a:p>
            <a:pPr algn="just"/>
            <a:r>
              <a:rPr lang="ar-IQ" sz="3200" dirty="0" smtClean="0"/>
              <a:t>تمتاز الاسماك عن بقية الحيوانات الاخرى بان نسبة اللحم الصافي فيها تزداد عما هي عليه في الابقار والاغنام اذ تشكل هذه نسبة (50- 60%) في اكثر انواع الاسماك البحرية. وتعتبر لحوم الاسماك من اللحوم البيضاء والمعروفة باحتوائها على نسبة كبيرة من البروتينات ما بين (20- 92%) كوزن جاف. وتتأتى القيمة الغذائية للأسماك من احتوائها على أنواع خاصة من البروتينات. فبروتين السمك يحتوي على جميع الحوامض الامينية الضرورية لجسم الانسان. </a:t>
            </a:r>
            <a:endParaRPr lang="ar-IQ" sz="3200" dirty="0"/>
          </a:p>
        </p:txBody>
      </p:sp>
    </p:spTree>
    <p:extLst>
      <p:ext uri="{BB962C8B-B14F-4D97-AF65-F5344CB8AC3E}">
        <p14:creationId xmlns:p14="http://schemas.microsoft.com/office/powerpoint/2010/main" val="30010566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904656"/>
          </a:xfrm>
        </p:spPr>
        <p:txBody>
          <a:bodyPr>
            <a:normAutofit/>
          </a:bodyPr>
          <a:lstStyle/>
          <a:p>
            <a:pPr marL="0" indent="0" algn="just">
              <a:buNone/>
            </a:pPr>
            <a:r>
              <a:rPr lang="ar-IQ" sz="4000" dirty="0" smtClean="0">
                <a:solidFill>
                  <a:srgbClr val="002060"/>
                </a:solidFill>
              </a:rPr>
              <a:t>هذا اضافة الى سهولة هضمه وامتصاص جسم الانسان له ولذلك كثيرا ما ينصح الاطباء الاشخاص الذين يعانون من سوء الهضم بتناول لحوم الاسماك قليلة الدهن بدلا من اللحوم الاخرى. كما أن الاسماك تحتوي على الدهون ومختلف الفيتامينات، ومن حيث العناصر المعدنية تعتبر الاسماك اغنى الحيوانات الفقرية بهذه العناصر فهي مصدر رئيس من مصادر الفسفور والكالسيوم واليود.</a:t>
            </a:r>
          </a:p>
          <a:p>
            <a:pPr algn="just"/>
            <a:endParaRPr lang="ar-IQ" sz="4000" dirty="0" smtClean="0"/>
          </a:p>
          <a:p>
            <a:endParaRPr lang="ar-IQ" dirty="0"/>
          </a:p>
        </p:txBody>
      </p:sp>
    </p:spTree>
    <p:extLst>
      <p:ext uri="{BB962C8B-B14F-4D97-AF65-F5344CB8AC3E}">
        <p14:creationId xmlns:p14="http://schemas.microsoft.com/office/powerpoint/2010/main" val="2608182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IQ" dirty="0"/>
              <a:t/>
            </a:r>
            <a:br>
              <a:rPr lang="ar-IQ" dirty="0"/>
            </a:br>
            <a:endParaRPr lang="ar-IQ" dirty="0"/>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pic>
        <p:nvPicPr>
          <p:cNvPr id="409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32229"/>
            <a:ext cx="7848872" cy="645487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8324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1256435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5220"/>
            <a:ext cx="8928992" cy="658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75672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177181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20442</TotalTime>
  <Words>140</Words>
  <Application>Microsoft Office PowerPoint</Application>
  <PresentationFormat>On-screen Show (4:3)</PresentationFormat>
  <Paragraphs>5</Paragraphs>
  <Slides>6</Slides>
  <Notes>0</Notes>
  <HiddenSlides>0</HiddenSlides>
  <MMClips>0</MMClips>
  <ScaleCrop>false</ScaleCrop>
  <HeadingPairs>
    <vt:vector size="4" baseType="variant">
      <vt:variant>
        <vt:lpstr>Theme</vt:lpstr>
      </vt:variant>
      <vt:variant>
        <vt:i4>3</vt:i4>
      </vt:variant>
      <vt:variant>
        <vt:lpstr>Slide Titles</vt:lpstr>
      </vt:variant>
      <vt:variant>
        <vt:i4>6</vt:i4>
      </vt:variant>
    </vt:vector>
  </HeadingPairs>
  <TitlesOfParts>
    <vt:vector size="9" baseType="lpstr">
      <vt:lpstr>Angles</vt:lpstr>
      <vt:lpstr>Slipstream</vt:lpstr>
      <vt:lpstr>NewsPrint</vt:lpstr>
      <vt:lpstr>مصائد سمكية -2  أ.د. أمجد كاظم رسن كلية الزراعة – جامعة البصرة</vt:lpstr>
      <vt:lpstr> </vt:lpstr>
      <vt:lpstr>PowerPoint Presentation</vt:lpstr>
      <vt:lpstr>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Amjad</dc:creator>
  <cp:lastModifiedBy>Amjad</cp:lastModifiedBy>
  <cp:revision>14</cp:revision>
  <dcterms:created xsi:type="dcterms:W3CDTF">2013-11-12T05:28:25Z</dcterms:created>
  <dcterms:modified xsi:type="dcterms:W3CDTF">2019-12-12T05:57:07Z</dcterms:modified>
</cp:coreProperties>
</file>